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0" r:id="rId3"/>
    <p:sldId id="261" r:id="rId4"/>
    <p:sldId id="263" r:id="rId5"/>
    <p:sldId id="264" r:id="rId6"/>
    <p:sldId id="258" r:id="rId7"/>
    <p:sldId id="262" r:id="rId8"/>
    <p:sldId id="265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78B647D-5037-44F4-9CBE-84463A977B2F}" type="datetimeFigureOut">
              <a:rPr lang="es-AR" smtClean="0"/>
              <a:t>20/06/2017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981A3BC-BE22-4271-A621-EA08ED94659B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568952" cy="6480720"/>
          </a:xfrm>
        </p:spPr>
        <p:txBody>
          <a:bodyPr/>
          <a:lstStyle/>
          <a:p>
            <a:r>
              <a:rPr lang="es-AR" sz="7200" dirty="0" smtClean="0">
                <a:solidFill>
                  <a:schemeClr val="tx1"/>
                </a:solidFill>
              </a:rPr>
              <a:t>Necesidades, deseo y demanda (Influencia del</a:t>
            </a:r>
            <a:br>
              <a:rPr lang="es-AR" sz="7200" dirty="0" smtClean="0">
                <a:solidFill>
                  <a:schemeClr val="tx1"/>
                </a:solidFill>
              </a:rPr>
            </a:br>
            <a:r>
              <a:rPr lang="es-AR" sz="7200" dirty="0" smtClean="0">
                <a:solidFill>
                  <a:schemeClr val="tx1"/>
                </a:solidFill>
              </a:rPr>
              <a:t>Marketing)</a:t>
            </a:r>
            <a:endParaRPr lang="es-AR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6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437112"/>
            <a:ext cx="8280920" cy="2088232"/>
          </a:xfrm>
        </p:spPr>
        <p:txBody>
          <a:bodyPr/>
          <a:lstStyle/>
          <a:p>
            <a:pPr marL="0" indent="0" algn="l">
              <a:buNone/>
            </a:pPr>
            <a:r>
              <a:rPr lang="es-AR" dirty="0" smtClean="0"/>
              <a:t>. </a:t>
            </a:r>
            <a:r>
              <a:rPr lang="es-AR" sz="3600" dirty="0" smtClean="0">
                <a:solidFill>
                  <a:schemeClr val="tx1"/>
                </a:solidFill>
              </a:rPr>
              <a:t>Significa mercadeo.</a:t>
            </a:r>
            <a:br>
              <a:rPr lang="es-AR" sz="3600" dirty="0" smtClean="0">
                <a:solidFill>
                  <a:schemeClr val="tx1"/>
                </a:solidFill>
              </a:rPr>
            </a:br>
            <a:r>
              <a:rPr lang="es-AR" sz="4400" dirty="0" smtClean="0">
                <a:solidFill>
                  <a:schemeClr val="tx1"/>
                </a:solidFill>
              </a:rPr>
              <a:t>. </a:t>
            </a:r>
            <a:r>
              <a:rPr lang="es-AR" sz="3600" dirty="0" smtClean="0">
                <a:solidFill>
                  <a:schemeClr val="tx1"/>
                </a:solidFill>
              </a:rPr>
              <a:t>≠ Ventas.</a:t>
            </a:r>
            <a:br>
              <a:rPr lang="es-AR" sz="3600" dirty="0" smtClean="0">
                <a:solidFill>
                  <a:schemeClr val="tx1"/>
                </a:solidFill>
              </a:rPr>
            </a:br>
            <a:r>
              <a:rPr lang="es-AR" sz="4400" dirty="0" smtClean="0">
                <a:solidFill>
                  <a:schemeClr val="tx1"/>
                </a:solidFill>
              </a:rPr>
              <a:t>.</a:t>
            </a:r>
            <a:r>
              <a:rPr lang="es-AR" sz="3600" dirty="0" smtClean="0">
                <a:solidFill>
                  <a:schemeClr val="tx1"/>
                </a:solidFill>
              </a:rPr>
              <a:t> Philip Kotler principal exponente.</a:t>
            </a:r>
            <a:endParaRPr lang="es-AR" sz="3600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793749"/>
            <a:ext cx="7632848" cy="3454089"/>
          </a:xfrm>
        </p:spPr>
      </p:pic>
    </p:spTree>
    <p:extLst>
      <p:ext uri="{BB962C8B-B14F-4D97-AF65-F5344CB8AC3E}">
        <p14:creationId xmlns:p14="http://schemas.microsoft.com/office/powerpoint/2010/main" val="231704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200800" cy="288032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AR" sz="3600" b="1" i="1" u="sng" dirty="0" smtClean="0">
                <a:solidFill>
                  <a:schemeClr val="tx1"/>
                </a:solidFill>
              </a:rPr>
              <a:t>PROCESO ADMINISTRATIVO: </a:t>
            </a:r>
            <a:r>
              <a:rPr lang="es-AR" sz="3600" b="1" dirty="0" smtClean="0">
                <a:solidFill>
                  <a:schemeClr val="tx1"/>
                </a:solidFill>
              </a:rPr>
              <a:t>Porque el necesita ser planificado, organizado, implementado y controlado.</a:t>
            </a:r>
            <a:endParaRPr lang="es-AR" sz="3600" b="1" i="1" u="sng" dirty="0" smtClean="0">
              <a:solidFill>
                <a:schemeClr val="tx1"/>
              </a:solidFill>
            </a:endParaRPr>
          </a:p>
          <a:p>
            <a:endParaRPr lang="es-AR" sz="3600" b="1" i="1" u="sng" dirty="0">
              <a:solidFill>
                <a:schemeClr val="tx1"/>
              </a:solidFill>
            </a:endParaRPr>
          </a:p>
        </p:txBody>
      </p:sp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175351" cy="237626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AR" sz="3600" i="1" u="sng" dirty="0" smtClean="0">
                <a:solidFill>
                  <a:schemeClr val="tx1"/>
                </a:solidFill>
              </a:rPr>
              <a:t>PROCESO SOCIAL: </a:t>
            </a:r>
            <a:r>
              <a:rPr lang="es-AR" sz="3600" dirty="0" smtClean="0">
                <a:solidFill>
                  <a:schemeClr val="tx1"/>
                </a:solidFill>
              </a:rPr>
              <a:t>Intervienen grupos de personas con NECESIDADES y DESEOS.</a:t>
            </a:r>
            <a:endParaRPr lang="es-A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06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416824" cy="374441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AR" b="1" dirty="0" smtClean="0"/>
              <a:t> </a:t>
            </a:r>
            <a:r>
              <a:rPr lang="es-AR" sz="3600" b="1" i="1" dirty="0" smtClean="0">
                <a:solidFill>
                  <a:schemeClr val="tx1"/>
                </a:solidFill>
              </a:rPr>
              <a:t>Satisfacer las NECESIDADES y DESEOS de los consumidores.</a:t>
            </a:r>
          </a:p>
          <a:p>
            <a:endParaRPr lang="es-AR" sz="3600" b="1" i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AR" sz="3600" dirty="0">
                <a:solidFill>
                  <a:schemeClr val="tx1"/>
                </a:solidFill>
              </a:rPr>
              <a:t> </a:t>
            </a:r>
            <a:r>
              <a:rPr lang="es-AR" sz="3600" dirty="0" smtClean="0">
                <a:solidFill>
                  <a:schemeClr val="tx1"/>
                </a:solidFill>
              </a:rPr>
              <a:t>Generar rentabilidad para la empresa. </a:t>
            </a:r>
            <a:r>
              <a:rPr lang="es-AR" sz="3600" b="1" dirty="0" smtClean="0">
                <a:solidFill>
                  <a:schemeClr val="tx1"/>
                </a:solidFill>
              </a:rPr>
              <a:t>DEMANDA </a:t>
            </a:r>
            <a:r>
              <a:rPr lang="es-AR" sz="3600" dirty="0" smtClean="0">
                <a:solidFill>
                  <a:schemeClr val="tx1"/>
                </a:solidFill>
              </a:rPr>
              <a:t>de los consumidores.</a:t>
            </a:r>
            <a:endParaRPr lang="es-AR" sz="3600" dirty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323528" y="404665"/>
            <a:ext cx="8640960" cy="1080120"/>
          </a:xfrm>
        </p:spPr>
        <p:txBody>
          <a:bodyPr/>
          <a:lstStyle/>
          <a:p>
            <a:pPr marL="182880" indent="0" algn="ctr">
              <a:buNone/>
            </a:pPr>
            <a:r>
              <a:rPr lang="es-AR" sz="4400" u="sng" dirty="0" smtClean="0">
                <a:solidFill>
                  <a:schemeClr val="tx1"/>
                </a:solidFill>
              </a:rPr>
              <a:t>OBJETIVOS DEL MARKETING </a:t>
            </a:r>
            <a:endParaRPr lang="es-AR" sz="4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2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s-AR" sz="4000" dirty="0" smtClean="0">
                <a:solidFill>
                  <a:schemeClr val="tx1"/>
                </a:solidFill>
              </a:rPr>
              <a:t>Marketing Mix = Mezcla de Mercadotecnia.</a:t>
            </a:r>
            <a:endParaRPr lang="es-AR" sz="4000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9672"/>
            <a:ext cx="9144000" cy="5148328"/>
          </a:xfrm>
        </p:spPr>
      </p:pic>
    </p:spTree>
    <p:extLst>
      <p:ext uri="{BB962C8B-B14F-4D97-AF65-F5344CB8AC3E}">
        <p14:creationId xmlns:p14="http://schemas.microsoft.com/office/powerpoint/2010/main" val="287879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64" y="0"/>
            <a:ext cx="9171268" cy="6858000"/>
          </a:xfrm>
        </p:spPr>
      </p:pic>
      <p:sp>
        <p:nvSpPr>
          <p:cNvPr id="5" name="4 Rectángulo"/>
          <p:cNvSpPr/>
          <p:nvPr/>
        </p:nvSpPr>
        <p:spPr>
          <a:xfrm>
            <a:off x="0" y="6381328"/>
            <a:ext cx="2123728" cy="476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45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035" y="0"/>
            <a:ext cx="9247035" cy="6858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" name="1 Rectángulo"/>
          <p:cNvSpPr/>
          <p:nvPr/>
        </p:nvSpPr>
        <p:spPr>
          <a:xfrm>
            <a:off x="2699792" y="6525344"/>
            <a:ext cx="57606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556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179513" y="260648"/>
            <a:ext cx="8712968" cy="6480720"/>
          </a:xfrm>
        </p:spPr>
        <p:txBody>
          <a:bodyPr/>
          <a:lstStyle/>
          <a:p>
            <a:pPr marL="182880" indent="0">
              <a:buNone/>
            </a:pPr>
            <a:r>
              <a:rPr lang="es-AR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ACTIVIDAD</a:t>
            </a:r>
            <a:br>
              <a:rPr lang="es-AR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es-AR" sz="2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es-AR" sz="2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es-AR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1) </a:t>
            </a:r>
            <a:r>
              <a:rPr lang="es-AR" sz="3600" dirty="0" smtClean="0">
                <a:solidFill>
                  <a:schemeClr val="tx1"/>
                </a:solidFill>
              </a:rPr>
              <a:t>Pensar en dos productos (un bien y un servicio) que consuma habitualmente y determinar la necesidad que satisface, el deseo y la demanda. Teniendo en cuenta la pirámide de Abraham Maslow indicar el tipo de necesidad que el producto y el servicio elegido satisface en su vida personal.</a:t>
            </a:r>
            <a:br>
              <a:rPr lang="es-AR" sz="3600" dirty="0" smtClean="0">
                <a:solidFill>
                  <a:schemeClr val="tx1"/>
                </a:solidFill>
              </a:rPr>
            </a:br>
            <a:endParaRPr lang="es-AR" sz="36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7285594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796</TotalTime>
  <Words>72</Words>
  <Application>Microsoft Office PowerPoint</Application>
  <PresentationFormat>Presentación en pantalla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Transmisión de listas</vt:lpstr>
      <vt:lpstr>Necesidades, deseo y demanda (Influencia del Marketing)</vt:lpstr>
      <vt:lpstr>. Significa mercadeo. . ≠ Ventas. . Philip Kotler principal exponente.</vt:lpstr>
      <vt:lpstr>PROCESO SOCIAL: Intervienen grupos de personas con NECESIDADES y DESEOS.</vt:lpstr>
      <vt:lpstr>OBJETIVOS DEL MARKETING </vt:lpstr>
      <vt:lpstr>Marketing Mix = Mezcla de Mercadotecnia.</vt:lpstr>
      <vt:lpstr>Presentación de PowerPoint</vt:lpstr>
      <vt:lpstr>Presentación de PowerPoint</vt:lpstr>
      <vt:lpstr>ACTIVIDAD  1) Pensar en dos productos (un bien y un servicio) que consuma habitualmente y determinar la necesidad que satisface, el deseo y la demanda. Teniendo en cuenta la pirámide de Abraham Maslow indicar el tipo de necesidad que el producto y el servicio elegido satisface en su vida personal.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Necesidades, deseo y demanda.</dc:title>
  <dc:creator>notebook4</dc:creator>
  <cp:lastModifiedBy>notebook4</cp:lastModifiedBy>
  <cp:revision>16</cp:revision>
  <dcterms:created xsi:type="dcterms:W3CDTF">2017-06-13T19:30:11Z</dcterms:created>
  <dcterms:modified xsi:type="dcterms:W3CDTF">2017-06-20T22:00:55Z</dcterms:modified>
</cp:coreProperties>
</file>